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25" d="100"/>
          <a:sy n="125" d="100"/>
        </p:scale>
        <p:origin x="-1506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Парранда гўштидан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таййорланган колбаса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маҳсулотлари ҳозирги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кунда энг кўп истеъмол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қилинувчи маҳсулотлар-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 биридир. Парранда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гўштида ёғ миқдори кам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бўлади ва енгил таом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ҳисобланади. Колбаса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маҳсулотлари-бевосита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истеъмол қилишга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тайёр озиқ-овқат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ҳисобланади.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лойиха 157 минг АҚШ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доллари эвазига ташкил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этилиб, 1 йилда ўртача –        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211,2 тонна маҳсулот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ишлаб чиқаришни ўз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олдига мақсад қилган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715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37.8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393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27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64,8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uz-Cyrl-UZ" sz="1200" dirty="0">
                <a:latin typeface="Bahnschrift SemiBold SemiConden" pitchFamily="34" charset="0"/>
              </a:rPr>
              <a:t>    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15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15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Колбаса ишлаб чиқариш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Товуқ гўштидан колбаса ишлаб чиқариш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93623" y="212019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14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14,7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87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26,%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896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 минг.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 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жихозлаш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38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42 минг.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 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76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7,8 минг.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  $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416147"/>
            <a:ext cx="1611650" cy="13981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2916342"/>
            <a:ext cx="1603457" cy="14952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10">
            <a:extLst>
              <a:ext uri="{FF2B5EF4-FFF2-40B4-BE49-F238E27FC236}">
                <a16:creationId xmlns:a16="http://schemas.microsoft.com/office/drawing/2014/main" id="{468401F3-CD80-435F-9461-405D0163FF9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190" y="2213637"/>
            <a:ext cx="1684855" cy="16900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3" name="Рисунок 3">
            <a:extLst>
              <a:ext uri="{FF2B5EF4-FFF2-40B4-BE49-F238E27FC236}">
                <a16:creationId xmlns:a16="http://schemas.microsoft.com/office/drawing/2014/main" id="{AAD20ED6-9E15-4FC6-A6BF-8F99E540D0B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5773" y="4303814"/>
            <a:ext cx="2657860" cy="21756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9" name="Рисунок 6">
            <a:extLst>
              <a:ext uri="{FF2B5EF4-FFF2-40B4-BE49-F238E27FC236}">
                <a16:creationId xmlns:a16="http://schemas.microsoft.com/office/drawing/2014/main" id="{B421063C-4077-4C12-B5EB-C634C52DE3C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652" y="4439155"/>
            <a:ext cx="2535442" cy="20501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5305</TotalTime>
  <Words>184</Words>
  <Application>Microsoft Office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457</cp:revision>
  <dcterms:created xsi:type="dcterms:W3CDTF">2020-12-11T07:51:35Z</dcterms:created>
  <dcterms:modified xsi:type="dcterms:W3CDTF">2021-08-04T09:09:55Z</dcterms:modified>
</cp:coreProperties>
</file>